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9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765475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дождь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северо-западный, северный ночью 4-9 м/с, днем 7-12,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13-15 тепла.</a:t>
            </a:r>
          </a:p>
          <a:p>
            <a:pPr lvl="0"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15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северный 7-12 м/с. Температура воздуха 0-2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41211" y="329396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10647" y="234345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рассеиванию,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BF869F2D-5532-1CC0-F8B9-2A2EDB4BD8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3455497"/>
              </p:ext>
            </p:extLst>
          </p:nvPr>
        </p:nvGraphicFramePr>
        <p:xfrm>
          <a:off x="5041211" y="4232505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8908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1,782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1,123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0,913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21866</TotalTime>
  <Words>630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4331</cp:revision>
  <cp:lastPrinted>2021-07-01T03:56:27Z</cp:lastPrinted>
  <dcterms:created xsi:type="dcterms:W3CDTF">2018-03-27T06:03:00Z</dcterms:created>
  <dcterms:modified xsi:type="dcterms:W3CDTF">2026-05-13T07:16:54Z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